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06E81D5-C454-4FC4-8B7E-173F148C6989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A219C6-EA8B-4084-8684-0E3BE26E491C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34867" y="1916832"/>
            <a:ext cx="674614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информатики на тему: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Модель. Виды Моделей.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 класс 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32240" y="5301208"/>
            <a:ext cx="229267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Исполнитель: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Бутенко М.В.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2420888"/>
            <a:ext cx="78861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isenda.ru/images/review/17/glob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2098204" cy="2098204"/>
          </a:xfrm>
          <a:prstGeom prst="rect">
            <a:avLst/>
          </a:prstGeom>
          <a:noFill/>
        </p:spPr>
      </p:pic>
      <p:pic>
        <p:nvPicPr>
          <p:cNvPr id="1028" name="Picture 4" descr="http://mostinfo.su/most/world-kart-mo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700808"/>
            <a:ext cx="3569394" cy="1800200"/>
          </a:xfrm>
          <a:prstGeom prst="rect">
            <a:avLst/>
          </a:prstGeom>
          <a:noFill/>
        </p:spPr>
      </p:pic>
      <p:pic>
        <p:nvPicPr>
          <p:cNvPr id="1030" name="Picture 6" descr="http://mtdata.ru/u30/photo16E0/20307569473-0/huge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764704"/>
            <a:ext cx="2034925" cy="2148881"/>
          </a:xfrm>
          <a:prstGeom prst="rect">
            <a:avLst/>
          </a:prstGeom>
          <a:noFill/>
        </p:spPr>
      </p:pic>
      <p:pic>
        <p:nvPicPr>
          <p:cNvPr id="1034" name="Picture 10" descr="http://maketdoma.narod.ru/0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221088"/>
            <a:ext cx="2567608" cy="2419169"/>
          </a:xfrm>
          <a:prstGeom prst="rect">
            <a:avLst/>
          </a:prstGeom>
          <a:noFill/>
        </p:spPr>
      </p:pic>
      <p:pic>
        <p:nvPicPr>
          <p:cNvPr id="1036" name="Picture 12" descr="http://volshebnik-nef.ru/upload_files/215522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3933056"/>
            <a:ext cx="2698824" cy="2541713"/>
          </a:xfrm>
          <a:prstGeom prst="rect">
            <a:avLst/>
          </a:prstGeom>
          <a:noFill/>
        </p:spPr>
      </p:pic>
      <p:pic>
        <p:nvPicPr>
          <p:cNvPr id="1038" name="Picture 14" descr="http://www.muzzeum.net/site/assets/2014/02/shish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4293096"/>
            <a:ext cx="2695870" cy="186464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411760" y="476672"/>
            <a:ext cx="39081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Модели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объектов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899592" y="836712"/>
            <a:ext cx="777686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Модель – это упрощённая замена какого – то предмета или</a:t>
            </a:r>
            <a:r>
              <a:rPr kumimoji="0" lang="ru-RU" sz="4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процесса,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повторяющая его важные свойства.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 descr="http://www.shmelok.com.ua/products_pictures/378-kukla-paola-reina-kerol-v-krasnom-32sm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149080"/>
            <a:ext cx="2114600" cy="2114600"/>
          </a:xfrm>
          <a:prstGeom prst="rect">
            <a:avLst/>
          </a:prstGeom>
          <a:noFill/>
        </p:spPr>
      </p:pic>
      <p:pic>
        <p:nvPicPr>
          <p:cNvPr id="15365" name="Picture 5" descr="http://www.nn.ru/users/foto/299818-2011-11-09-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725144"/>
            <a:ext cx="2919314" cy="16432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836712"/>
            <a:ext cx="820891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Модель повторяет какие – то полезные свойства оригинала, и заменяет его в определённом случае.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ttp://st03.kakprosto.ru/tumb/538/images/article/2011/6/21/1_525502f9abc3f525502f9abc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645024"/>
            <a:ext cx="3096344" cy="2760865"/>
          </a:xfrm>
          <a:prstGeom prst="rect">
            <a:avLst/>
          </a:prstGeom>
          <a:noFill/>
        </p:spPr>
      </p:pic>
      <p:pic>
        <p:nvPicPr>
          <p:cNvPr id="16392" name="Picture 8" descr="http://gamelika.com/imaginator/1/4e5fa3138a316_orig_620_129767322738GaazRhk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0184" y="3933056"/>
            <a:ext cx="3803816" cy="27767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908720"/>
            <a:ext cx="748883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Материальная модель объекта 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это подобный ему реальный предмет.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3933056"/>
            <a:ext cx="74888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Информационная модель объекта –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это его описание.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627784" y="980728"/>
            <a:ext cx="3363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Модель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619672" y="2060848"/>
            <a:ext cx="1440160" cy="1944216"/>
          </a:xfrm>
          <a:prstGeom prst="straightConnector1">
            <a:avLst/>
          </a:prstGeom>
          <a:ln w="22225">
            <a:solidFill>
              <a:schemeClr val="tx1"/>
            </a:solidFill>
            <a:headEnd w="med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436096" y="2060848"/>
            <a:ext cx="1512168" cy="1872208"/>
          </a:xfrm>
          <a:prstGeom prst="straightConnector1">
            <a:avLst/>
          </a:prstGeom>
          <a:ln w="22225">
            <a:solidFill>
              <a:schemeClr val="tx1"/>
            </a:solidFill>
            <a:headEnd w="med" len="lg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3789040"/>
            <a:ext cx="41055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Материальная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41248" y="3789040"/>
            <a:ext cx="49027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Информационная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548680"/>
            <a:ext cx="9144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бородой, а не старик,</a:t>
            </a:r>
            <a:b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рогами, а не бык,</a:t>
            </a:r>
            <a:b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Доят, а не корова,</a:t>
            </a:r>
            <a:b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пухом, а не птица.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Лыко дерет, а лаптей не плетет.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это?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 descr="http://agro-ukraine.com/imgs/board/8/20010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509120"/>
            <a:ext cx="2216917" cy="2009081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395536" y="4337720"/>
            <a:ext cx="2808312" cy="25202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60648"/>
            <a:ext cx="77768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Аппликация –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создание изображений наклеиванием, наложением кусочков какого – либо материала.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masterpodelok.ru/wp-content/uploads/2011/10/%D0%B4%D0%B5%D0%BB%D0%B0%D0%B5%D0%BC-%D0%B4%D0%B5%D1%82%D1%81%D0%BA%D1%83%D1%8E-%D0%B0%D0%BF%D0%BF%D0%BB%D0%B8%D0%BA%D0%B0%D1%86%D0%B8%D1%8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509120"/>
            <a:ext cx="1326856" cy="1906250"/>
          </a:xfrm>
          <a:prstGeom prst="rect">
            <a:avLst/>
          </a:prstGeom>
          <a:noFill/>
        </p:spPr>
      </p:pic>
      <p:pic>
        <p:nvPicPr>
          <p:cNvPr id="20484" name="Picture 4" descr="http://go4.imgsmail.ru/imgpreview?key=34987047d48c8ec&amp;mb=imgdb_preview_145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581128"/>
            <a:ext cx="2200275" cy="1647825"/>
          </a:xfrm>
          <a:prstGeom prst="rect">
            <a:avLst/>
          </a:prstGeom>
          <a:noFill/>
        </p:spPr>
      </p:pic>
      <p:pic>
        <p:nvPicPr>
          <p:cNvPr id="20486" name="Picture 6" descr="http://luntiki.ru/uploads/images/d/3/f/d/86/96efaddfb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653136"/>
            <a:ext cx="2386236" cy="16799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damt08.x7p.ru/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80728"/>
            <a:ext cx="3535660" cy="2651745"/>
          </a:xfrm>
          <a:prstGeom prst="rect">
            <a:avLst/>
          </a:prstGeom>
          <a:noFill/>
        </p:spPr>
      </p:pic>
      <p:pic>
        <p:nvPicPr>
          <p:cNvPr id="21508" name="Picture 4" descr="http://otkrytki-animacii.1000e.ru/_ph/177/2/4725424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861048"/>
            <a:ext cx="2335332" cy="2458244"/>
          </a:xfrm>
          <a:prstGeom prst="rect">
            <a:avLst/>
          </a:prstGeom>
          <a:noFill/>
        </p:spPr>
      </p:pic>
      <p:pic>
        <p:nvPicPr>
          <p:cNvPr id="21510" name="Picture 6" descr="http://chelsea-fans.com/_dr/0/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764704"/>
            <a:ext cx="3168352" cy="31683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77</TotalTime>
  <Words>98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Марат</dc:creator>
  <cp:lastModifiedBy>Марат</cp:lastModifiedBy>
  <cp:revision>8</cp:revision>
  <dcterms:created xsi:type="dcterms:W3CDTF">2015-04-20T05:07:27Z</dcterms:created>
  <dcterms:modified xsi:type="dcterms:W3CDTF">2015-04-20T06:25:16Z</dcterms:modified>
</cp:coreProperties>
</file>